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660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078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831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903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967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942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10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839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80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07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687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F9964-CA1C-4183-AF17-5F0DF39B18EA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313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9087" y="1050917"/>
            <a:ext cx="8543925" cy="13513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Физика 7 класс на 12.05.2020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Повторить </a:t>
            </a:r>
            <a:r>
              <a:rPr lang="ru-RU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§3</a:t>
            </a:r>
            <a:r>
              <a:rPr lang="en-US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5 - 40</a:t>
            </a:r>
            <a:r>
              <a:rPr lang="ru-RU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тетради записать число, тему </a:t>
            </a:r>
            <a:r>
              <a:rPr lang="ru-RU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«Повторение </a:t>
            </a:r>
            <a:r>
              <a:rPr lang="ru-RU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Давление твердых тел, жидкости и газов</a:t>
            </a:r>
            <a:r>
              <a:rPr lang="ru-RU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r>
              <a:rPr lang="ru-RU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Выполнить задание.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87" y="2581274"/>
            <a:ext cx="8635408" cy="217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22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812" y="1790699"/>
            <a:ext cx="843125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5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1181099"/>
            <a:ext cx="8728364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9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99" y="2033587"/>
            <a:ext cx="8653185" cy="174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78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50" y="5268400"/>
            <a:ext cx="8191501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Задания в тетради сфотографировать и прислать в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whatsapp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номер 8 987 006 58 12 до 18.00 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13.05.2020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Советую выполнять до указанного срока, потом можете не найти задание в потоке информации на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whatsapp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" y="942974"/>
            <a:ext cx="8713710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1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43</Words>
  <Application>Microsoft Office PowerPoint</Application>
  <PresentationFormat>Экран (4:3)</PresentationFormat>
  <Paragraphs>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6</cp:revision>
  <dcterms:created xsi:type="dcterms:W3CDTF">2020-05-11T10:08:52Z</dcterms:created>
  <dcterms:modified xsi:type="dcterms:W3CDTF">2020-05-12T13:21:27Z</dcterms:modified>
</cp:coreProperties>
</file>